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94674"/>
  </p:normalViewPr>
  <p:slideViewPr>
    <p:cSldViewPr snapToGrid="0">
      <p:cViewPr>
        <p:scale>
          <a:sx n="111" d="100"/>
          <a:sy n="111" d="100"/>
        </p:scale>
        <p:origin x="1912" y="10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a:p>
            <a:r>
              <a:rPr lang="en-US" dirty="0"/>
              <a:t>Data Hub</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Matplotlib, Plotly, Seaborn.</a:t>
            </a:r>
          </a:p>
          <a:p>
            <a:r>
              <a:rPr lang="en-US" dirty="0"/>
              <a:t>Tools: Jupyter Notebook</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450</TotalTime>
  <Words>1112</Words>
  <Application>Microsoft Macintosh PowerPoint</Application>
  <PresentationFormat>On-screen Show (16:9)</PresentationFormat>
  <Paragraphs>74</Paragraphs>
  <Slides>17</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21</cp:revision>
  <dcterms:modified xsi:type="dcterms:W3CDTF">2023-12-07T04:16:33Z</dcterms:modified>
</cp:coreProperties>
</file>